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handoutMasterIdLst>
    <p:handoutMasterId r:id="rId9"/>
  </p:handoutMasterIdLst>
  <p:sldIdLst>
    <p:sldId id="298" r:id="rId2"/>
    <p:sldId id="303" r:id="rId3"/>
    <p:sldId id="304" r:id="rId4"/>
    <p:sldId id="305" r:id="rId5"/>
    <p:sldId id="311" r:id="rId6"/>
    <p:sldId id="312" r:id="rId7"/>
    <p:sldId id="308" r:id="rId8"/>
  </p:sldIdLst>
  <p:sldSz cx="12192000" cy="6858000"/>
  <p:notesSz cx="6858000" cy="9144000"/>
  <p:embeddedFontLst>
    <p:embeddedFont>
      <p:font typeface="나눔스퀘어라운드 Regular" panose="020B0600000101010101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F4F3F2"/>
    <a:srgbClr val="C6A97B"/>
    <a:srgbClr val="DDC69D"/>
    <a:srgbClr val="FDFDDF"/>
    <a:srgbClr val="FEFEF4"/>
    <a:srgbClr val="FCFBFA"/>
    <a:srgbClr val="F8F8F6"/>
    <a:srgbClr val="F4F3EE"/>
    <a:srgbClr val="E0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08" autoAdjust="0"/>
  </p:normalViewPr>
  <p:slideViewPr>
    <p:cSldViewPr snapToGrid="0" showGuides="1">
      <p:cViewPr varScale="1">
        <p:scale>
          <a:sx n="81" d="100"/>
          <a:sy n="81" d="100"/>
        </p:scale>
        <p:origin x="754" y="53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EEDAB7-D4DA-4F16-B4F0-03DABD5DB52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4DAC226-1742-46BD-8011-2FC0C4CF22D0}">
      <dgm:prSet phldrT="[텍스트]" custT="1"/>
      <dgm:spPr>
        <a:solidFill>
          <a:schemeClr val="accent6">
            <a:lumMod val="50000"/>
          </a:schemeClr>
        </a:solidFill>
      </dgm:spPr>
      <dgm:t>
        <a:bodyPr/>
        <a:lstStyle/>
        <a:p>
          <a:pPr latinLnBrk="1"/>
          <a:r>
            <a:rPr lang="en-US" altLang="ko-KR" sz="2000" dirty="0"/>
            <a:t>4-bar Linkage </a:t>
          </a:r>
          <a:r>
            <a:rPr lang="ko-KR" altLang="en-US" sz="2000" dirty="0"/>
            <a:t>최적설계 </a:t>
          </a:r>
          <a:r>
            <a:rPr lang="en-US" altLang="ko-KR" sz="2000" dirty="0"/>
            <a:t>Code </a:t>
          </a:r>
          <a:r>
            <a:rPr lang="ko-KR" altLang="en-US" sz="2000" dirty="0"/>
            <a:t>작성</a:t>
          </a:r>
        </a:p>
      </dgm:t>
    </dgm:pt>
    <dgm:pt modelId="{1D041BBC-8AD0-448E-8528-3DE8E4148032}" type="par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56B41E33-E72F-4D14-8217-C44A89431983}" type="sibTrans" cxnId="{71086709-496F-4426-B6A7-147CC4D5662F}">
      <dgm:prSet/>
      <dgm:spPr/>
      <dgm:t>
        <a:bodyPr/>
        <a:lstStyle/>
        <a:p>
          <a:pPr latinLnBrk="1"/>
          <a:endParaRPr lang="ko-KR" altLang="en-US"/>
        </a:p>
      </dgm:t>
    </dgm:pt>
    <dgm:pt modelId="{4F73E468-59B1-4007-B88E-1DDD01870109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생체역학 이해 </a:t>
          </a:r>
          <a:r>
            <a:rPr lang="en-US" altLang="ko-KR" sz="2000" dirty="0"/>
            <a:t>-&gt; </a:t>
          </a:r>
          <a:r>
            <a:rPr lang="ko-KR" altLang="en-US" sz="2000" dirty="0"/>
            <a:t>무릎 외골격 </a:t>
          </a:r>
          <a:r>
            <a:rPr lang="en-US" altLang="ko-KR" sz="2000" dirty="0"/>
            <a:t>Design </a:t>
          </a:r>
          <a:r>
            <a:rPr lang="ko-KR" altLang="en-US" sz="2000" dirty="0"/>
            <a:t>구상</a:t>
          </a:r>
        </a:p>
      </dgm:t>
    </dgm:pt>
    <dgm:pt modelId="{8E9101AC-6D66-4BD0-9EF6-DDE57B3F7869}" type="par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B94D3C9D-1C7A-4AC8-9ABC-7BF7DF1349DC}" type="sibTrans" cxnId="{6F83D022-0EC7-4C18-8F40-1366BB56DB1F}">
      <dgm:prSet/>
      <dgm:spPr/>
      <dgm:t>
        <a:bodyPr/>
        <a:lstStyle/>
        <a:p>
          <a:pPr latinLnBrk="1"/>
          <a:endParaRPr lang="ko-KR" altLang="en-US"/>
        </a:p>
      </dgm:t>
    </dgm:pt>
    <dgm:pt modelId="{6F3F756C-A301-4272-8DF3-389A323B941E}">
      <dgm:prSet phldrT="[텍스트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설계변수 지정 및 최적 설계 </a:t>
          </a:r>
          <a:r>
            <a:rPr lang="en-US" altLang="ko-KR" dirty="0"/>
            <a:t>Code </a:t>
          </a:r>
          <a:r>
            <a:rPr lang="ko-KR" altLang="en-US" dirty="0"/>
            <a:t>적용</a:t>
          </a:r>
        </a:p>
      </dgm:t>
    </dgm:pt>
    <dgm:pt modelId="{FA537E34-39FD-45F1-98FF-234C9F01B6FF}" type="par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91755C18-F3D8-491B-B88E-5CEBE8E7A1A6}" type="sibTrans" cxnId="{90CF9908-64C7-4FD4-A7B5-28C0C8160904}">
      <dgm:prSet/>
      <dgm:spPr/>
      <dgm:t>
        <a:bodyPr/>
        <a:lstStyle/>
        <a:p>
          <a:pPr latinLnBrk="1"/>
          <a:endParaRPr lang="ko-KR" altLang="en-US"/>
        </a:p>
      </dgm:t>
    </dgm:pt>
    <dgm:pt modelId="{CE621472-22E1-4C67-9F77-EB87A1CE191A}">
      <dgm:prSet phldrT="[텍스트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실제</a:t>
          </a:r>
          <a:r>
            <a:rPr lang="en-US" altLang="ko-KR" dirty="0"/>
            <a:t> </a:t>
          </a:r>
          <a:r>
            <a:rPr lang="ko-KR" altLang="en-US" dirty="0"/>
            <a:t>제작 및 분석</a:t>
          </a:r>
        </a:p>
      </dgm:t>
    </dgm:pt>
    <dgm:pt modelId="{640156EA-470F-4C9F-8092-7EE902A046C3}" type="parTrans" cxnId="{9C2AB709-8B53-44EA-8D79-A4B7059799E7}">
      <dgm:prSet/>
      <dgm:spPr/>
      <dgm:t>
        <a:bodyPr/>
        <a:lstStyle/>
        <a:p>
          <a:pPr latinLnBrk="1"/>
          <a:endParaRPr lang="ko-KR" altLang="en-US"/>
        </a:p>
      </dgm:t>
    </dgm:pt>
    <dgm:pt modelId="{C3655B75-7A2E-469A-91F8-1069DAB9B889}" type="sibTrans" cxnId="{9C2AB709-8B53-44EA-8D79-A4B7059799E7}">
      <dgm:prSet/>
      <dgm:spPr/>
      <dgm:t>
        <a:bodyPr/>
        <a:lstStyle/>
        <a:p>
          <a:pPr latinLnBrk="1"/>
          <a:endParaRPr lang="ko-KR" altLang="en-US"/>
        </a:p>
      </dgm:t>
    </dgm:pt>
    <dgm:pt modelId="{D69BB1AC-789D-4B01-B79A-716785D68DA1}" type="pres">
      <dgm:prSet presAssocID="{75EEDAB7-D4DA-4F16-B4F0-03DABD5DB529}" presName="Name0" presStyleCnt="0">
        <dgm:presLayoutVars>
          <dgm:chMax val="7"/>
          <dgm:chPref val="7"/>
          <dgm:dir/>
        </dgm:presLayoutVars>
      </dgm:prSet>
      <dgm:spPr/>
    </dgm:pt>
    <dgm:pt modelId="{26261768-9A7D-4702-974E-78CD3BB69117}" type="pres">
      <dgm:prSet presAssocID="{75EEDAB7-D4DA-4F16-B4F0-03DABD5DB529}" presName="Name1" presStyleCnt="0"/>
      <dgm:spPr/>
    </dgm:pt>
    <dgm:pt modelId="{6C88ACB1-23EC-4A46-8979-8A140A4F8072}" type="pres">
      <dgm:prSet presAssocID="{75EEDAB7-D4DA-4F16-B4F0-03DABD5DB529}" presName="cycle" presStyleCnt="0"/>
      <dgm:spPr/>
    </dgm:pt>
    <dgm:pt modelId="{4E579798-20BD-44FF-88D7-F87770E10BC6}" type="pres">
      <dgm:prSet presAssocID="{75EEDAB7-D4DA-4F16-B4F0-03DABD5DB529}" presName="srcNode" presStyleLbl="node1" presStyleIdx="0" presStyleCnt="4"/>
      <dgm:spPr/>
    </dgm:pt>
    <dgm:pt modelId="{41495325-3DE6-4267-B6C7-89FBF9769A64}" type="pres">
      <dgm:prSet presAssocID="{75EEDAB7-D4DA-4F16-B4F0-03DABD5DB529}" presName="conn" presStyleLbl="parChTrans1D2" presStyleIdx="0" presStyleCnt="1"/>
      <dgm:spPr/>
    </dgm:pt>
    <dgm:pt modelId="{BA9B6EB5-ACFA-4944-82C6-79A1D386705E}" type="pres">
      <dgm:prSet presAssocID="{75EEDAB7-D4DA-4F16-B4F0-03DABD5DB529}" presName="extraNode" presStyleLbl="node1" presStyleIdx="0" presStyleCnt="4"/>
      <dgm:spPr/>
    </dgm:pt>
    <dgm:pt modelId="{C6BFE788-BE68-4E54-BBF7-C0703E8C9047}" type="pres">
      <dgm:prSet presAssocID="{75EEDAB7-D4DA-4F16-B4F0-03DABD5DB529}" presName="dstNode" presStyleLbl="node1" presStyleIdx="0" presStyleCnt="4"/>
      <dgm:spPr/>
    </dgm:pt>
    <dgm:pt modelId="{246A7DEC-15C5-4952-8AA9-21DE4CE13A72}" type="pres">
      <dgm:prSet presAssocID="{24DAC226-1742-46BD-8011-2FC0C4CF22D0}" presName="text_1" presStyleLbl="node1" presStyleIdx="0" presStyleCnt="4">
        <dgm:presLayoutVars>
          <dgm:bulletEnabled val="1"/>
        </dgm:presLayoutVars>
      </dgm:prSet>
      <dgm:spPr/>
    </dgm:pt>
    <dgm:pt modelId="{D9C7B9F7-B066-4C98-8FF8-C5E4BE167A86}" type="pres">
      <dgm:prSet presAssocID="{24DAC226-1742-46BD-8011-2FC0C4CF22D0}" presName="accent_1" presStyleCnt="0"/>
      <dgm:spPr/>
    </dgm:pt>
    <dgm:pt modelId="{6D258770-996B-4007-BC0F-EECC0B9CFEC2}" type="pres">
      <dgm:prSet presAssocID="{24DAC226-1742-46BD-8011-2FC0C4CF22D0}" presName="accentRepeatNode" presStyleLbl="solidFgAcc1" presStyleIdx="0" presStyleCnt="4"/>
      <dgm:spPr/>
    </dgm:pt>
    <dgm:pt modelId="{D85788F4-3EB7-46AA-A60D-C2FFFA927357}" type="pres">
      <dgm:prSet presAssocID="{4F73E468-59B1-4007-B88E-1DDD01870109}" presName="text_2" presStyleLbl="node1" presStyleIdx="1" presStyleCnt="4">
        <dgm:presLayoutVars>
          <dgm:bulletEnabled val="1"/>
        </dgm:presLayoutVars>
      </dgm:prSet>
      <dgm:spPr/>
    </dgm:pt>
    <dgm:pt modelId="{E9A06141-F9DF-4452-9382-9DD6ACC0A387}" type="pres">
      <dgm:prSet presAssocID="{4F73E468-59B1-4007-B88E-1DDD01870109}" presName="accent_2" presStyleCnt="0"/>
      <dgm:spPr/>
    </dgm:pt>
    <dgm:pt modelId="{D5AC2D5D-B9FC-47BB-8879-70749DAEB811}" type="pres">
      <dgm:prSet presAssocID="{4F73E468-59B1-4007-B88E-1DDD01870109}" presName="accentRepeatNode" presStyleLbl="solidFgAcc1" presStyleIdx="1" presStyleCnt="4"/>
      <dgm:spPr/>
    </dgm:pt>
    <dgm:pt modelId="{9188D4B6-E656-4956-A8AA-83A2C194466C}" type="pres">
      <dgm:prSet presAssocID="{6F3F756C-A301-4272-8DF3-389A323B941E}" presName="text_3" presStyleLbl="node1" presStyleIdx="2" presStyleCnt="4">
        <dgm:presLayoutVars>
          <dgm:bulletEnabled val="1"/>
        </dgm:presLayoutVars>
      </dgm:prSet>
      <dgm:spPr/>
    </dgm:pt>
    <dgm:pt modelId="{0C85E3C5-B9F1-439D-B8C1-493616AFCEAD}" type="pres">
      <dgm:prSet presAssocID="{6F3F756C-A301-4272-8DF3-389A323B941E}" presName="accent_3" presStyleCnt="0"/>
      <dgm:spPr/>
    </dgm:pt>
    <dgm:pt modelId="{2575B13F-B61D-4362-81DD-CCF57DDA30FD}" type="pres">
      <dgm:prSet presAssocID="{6F3F756C-A301-4272-8DF3-389A323B941E}" presName="accentRepeatNode" presStyleLbl="solidFgAcc1" presStyleIdx="2" presStyleCnt="4"/>
      <dgm:spPr/>
    </dgm:pt>
    <dgm:pt modelId="{B52B7593-4CE6-4A51-91CC-D9C7EF9EEECF}" type="pres">
      <dgm:prSet presAssocID="{CE621472-22E1-4C67-9F77-EB87A1CE191A}" presName="text_4" presStyleLbl="node1" presStyleIdx="3" presStyleCnt="4">
        <dgm:presLayoutVars>
          <dgm:bulletEnabled val="1"/>
        </dgm:presLayoutVars>
      </dgm:prSet>
      <dgm:spPr/>
    </dgm:pt>
    <dgm:pt modelId="{7E3B5EAB-8A50-4C2E-8847-66F7B0093419}" type="pres">
      <dgm:prSet presAssocID="{CE621472-22E1-4C67-9F77-EB87A1CE191A}" presName="accent_4" presStyleCnt="0"/>
      <dgm:spPr/>
    </dgm:pt>
    <dgm:pt modelId="{BE931557-72CB-4A1E-9108-898E16B23316}" type="pres">
      <dgm:prSet presAssocID="{CE621472-22E1-4C67-9F77-EB87A1CE191A}" presName="accentRepeatNode" presStyleLbl="solidFgAcc1" presStyleIdx="3" presStyleCnt="4"/>
      <dgm:spPr/>
    </dgm:pt>
  </dgm:ptLst>
  <dgm:cxnLst>
    <dgm:cxn modelId="{90CF9908-64C7-4FD4-A7B5-28C0C8160904}" srcId="{75EEDAB7-D4DA-4F16-B4F0-03DABD5DB529}" destId="{6F3F756C-A301-4272-8DF3-389A323B941E}" srcOrd="2" destOrd="0" parTransId="{FA537E34-39FD-45F1-98FF-234C9F01B6FF}" sibTransId="{91755C18-F3D8-491B-B88E-5CEBE8E7A1A6}"/>
    <dgm:cxn modelId="{71086709-496F-4426-B6A7-147CC4D5662F}" srcId="{75EEDAB7-D4DA-4F16-B4F0-03DABD5DB529}" destId="{24DAC226-1742-46BD-8011-2FC0C4CF22D0}" srcOrd="0" destOrd="0" parTransId="{1D041BBC-8AD0-448E-8528-3DE8E4148032}" sibTransId="{56B41E33-E72F-4D14-8217-C44A89431983}"/>
    <dgm:cxn modelId="{9C2AB709-8B53-44EA-8D79-A4B7059799E7}" srcId="{75EEDAB7-D4DA-4F16-B4F0-03DABD5DB529}" destId="{CE621472-22E1-4C67-9F77-EB87A1CE191A}" srcOrd="3" destOrd="0" parTransId="{640156EA-470F-4C9F-8092-7EE902A046C3}" sibTransId="{C3655B75-7A2E-469A-91F8-1069DAB9B889}"/>
    <dgm:cxn modelId="{6F83D022-0EC7-4C18-8F40-1366BB56DB1F}" srcId="{75EEDAB7-D4DA-4F16-B4F0-03DABD5DB529}" destId="{4F73E468-59B1-4007-B88E-1DDD01870109}" srcOrd="1" destOrd="0" parTransId="{8E9101AC-6D66-4BD0-9EF6-DDE57B3F7869}" sibTransId="{B94D3C9D-1C7A-4AC8-9ABC-7BF7DF1349DC}"/>
    <dgm:cxn modelId="{6AB3E45B-4309-4C16-A8B4-FFAA560C0801}" type="presOf" srcId="{CE621472-22E1-4C67-9F77-EB87A1CE191A}" destId="{B52B7593-4CE6-4A51-91CC-D9C7EF9EEECF}" srcOrd="0" destOrd="0" presId="urn:microsoft.com/office/officeart/2008/layout/VerticalCurvedList"/>
    <dgm:cxn modelId="{47DCC460-FB76-48B3-9210-AA680AB5085F}" type="presOf" srcId="{24DAC226-1742-46BD-8011-2FC0C4CF22D0}" destId="{246A7DEC-15C5-4952-8AA9-21DE4CE13A72}" srcOrd="0" destOrd="0" presId="urn:microsoft.com/office/officeart/2008/layout/VerticalCurvedList"/>
    <dgm:cxn modelId="{16328168-4355-4080-BB21-81A58CC19EBA}" type="presOf" srcId="{56B41E33-E72F-4D14-8217-C44A89431983}" destId="{41495325-3DE6-4267-B6C7-89FBF9769A64}" srcOrd="0" destOrd="0" presId="urn:microsoft.com/office/officeart/2008/layout/VerticalCurvedList"/>
    <dgm:cxn modelId="{642B0C4E-F90C-4835-B91F-3CDEB9E5367B}" type="presOf" srcId="{75EEDAB7-D4DA-4F16-B4F0-03DABD5DB529}" destId="{D69BB1AC-789D-4B01-B79A-716785D68DA1}" srcOrd="0" destOrd="0" presId="urn:microsoft.com/office/officeart/2008/layout/VerticalCurvedList"/>
    <dgm:cxn modelId="{09AD5F9F-BF35-42BF-822E-C437F1030236}" type="presOf" srcId="{4F73E468-59B1-4007-B88E-1DDD01870109}" destId="{D85788F4-3EB7-46AA-A60D-C2FFFA927357}" srcOrd="0" destOrd="0" presId="urn:microsoft.com/office/officeart/2008/layout/VerticalCurvedList"/>
    <dgm:cxn modelId="{9AF21EB8-EB7C-4173-86D4-07D74187302C}" type="presOf" srcId="{6F3F756C-A301-4272-8DF3-389A323B941E}" destId="{9188D4B6-E656-4956-A8AA-83A2C194466C}" srcOrd="0" destOrd="0" presId="urn:microsoft.com/office/officeart/2008/layout/VerticalCurvedList"/>
    <dgm:cxn modelId="{57D8B046-06EE-4DE1-BD95-033B80730710}" type="presParOf" srcId="{D69BB1AC-789D-4B01-B79A-716785D68DA1}" destId="{26261768-9A7D-4702-974E-78CD3BB69117}" srcOrd="0" destOrd="0" presId="urn:microsoft.com/office/officeart/2008/layout/VerticalCurvedList"/>
    <dgm:cxn modelId="{68D8F5D5-DFF2-4EDF-B407-9DFBC2A73439}" type="presParOf" srcId="{26261768-9A7D-4702-974E-78CD3BB69117}" destId="{6C88ACB1-23EC-4A46-8979-8A140A4F8072}" srcOrd="0" destOrd="0" presId="urn:microsoft.com/office/officeart/2008/layout/VerticalCurvedList"/>
    <dgm:cxn modelId="{28461B25-9578-4722-B63D-83E025B5F893}" type="presParOf" srcId="{6C88ACB1-23EC-4A46-8979-8A140A4F8072}" destId="{4E579798-20BD-44FF-88D7-F87770E10BC6}" srcOrd="0" destOrd="0" presId="urn:microsoft.com/office/officeart/2008/layout/VerticalCurvedList"/>
    <dgm:cxn modelId="{9DA0D139-32D9-4640-93A4-1EAAA51E7D12}" type="presParOf" srcId="{6C88ACB1-23EC-4A46-8979-8A140A4F8072}" destId="{41495325-3DE6-4267-B6C7-89FBF9769A64}" srcOrd="1" destOrd="0" presId="urn:microsoft.com/office/officeart/2008/layout/VerticalCurvedList"/>
    <dgm:cxn modelId="{0D0CA872-927E-4F5F-AD3F-44B1B31254A6}" type="presParOf" srcId="{6C88ACB1-23EC-4A46-8979-8A140A4F8072}" destId="{BA9B6EB5-ACFA-4944-82C6-79A1D386705E}" srcOrd="2" destOrd="0" presId="urn:microsoft.com/office/officeart/2008/layout/VerticalCurvedList"/>
    <dgm:cxn modelId="{1201B6B0-7C8C-459A-AE84-7FF9168625FF}" type="presParOf" srcId="{6C88ACB1-23EC-4A46-8979-8A140A4F8072}" destId="{C6BFE788-BE68-4E54-BBF7-C0703E8C9047}" srcOrd="3" destOrd="0" presId="urn:microsoft.com/office/officeart/2008/layout/VerticalCurvedList"/>
    <dgm:cxn modelId="{3F292A9E-E148-40DC-A2CF-54A586A2770B}" type="presParOf" srcId="{26261768-9A7D-4702-974E-78CD3BB69117}" destId="{246A7DEC-15C5-4952-8AA9-21DE4CE13A72}" srcOrd="1" destOrd="0" presId="urn:microsoft.com/office/officeart/2008/layout/VerticalCurvedList"/>
    <dgm:cxn modelId="{60EBA354-76AA-417B-A917-375D17B28D41}" type="presParOf" srcId="{26261768-9A7D-4702-974E-78CD3BB69117}" destId="{D9C7B9F7-B066-4C98-8FF8-C5E4BE167A86}" srcOrd="2" destOrd="0" presId="urn:microsoft.com/office/officeart/2008/layout/VerticalCurvedList"/>
    <dgm:cxn modelId="{6E591450-66C6-4130-A95F-0DECFAD7B351}" type="presParOf" srcId="{D9C7B9F7-B066-4C98-8FF8-C5E4BE167A86}" destId="{6D258770-996B-4007-BC0F-EECC0B9CFEC2}" srcOrd="0" destOrd="0" presId="urn:microsoft.com/office/officeart/2008/layout/VerticalCurvedList"/>
    <dgm:cxn modelId="{8DD95741-6A16-4DFC-89AC-CAB8AF35AFF1}" type="presParOf" srcId="{26261768-9A7D-4702-974E-78CD3BB69117}" destId="{D85788F4-3EB7-46AA-A60D-C2FFFA927357}" srcOrd="3" destOrd="0" presId="urn:microsoft.com/office/officeart/2008/layout/VerticalCurvedList"/>
    <dgm:cxn modelId="{C5D50E53-C1BD-4732-BDDF-AAF4E6430D97}" type="presParOf" srcId="{26261768-9A7D-4702-974E-78CD3BB69117}" destId="{E9A06141-F9DF-4452-9382-9DD6ACC0A387}" srcOrd="4" destOrd="0" presId="urn:microsoft.com/office/officeart/2008/layout/VerticalCurvedList"/>
    <dgm:cxn modelId="{7C637CCC-8618-4D53-8DE0-974C29E214A8}" type="presParOf" srcId="{E9A06141-F9DF-4452-9382-9DD6ACC0A387}" destId="{D5AC2D5D-B9FC-47BB-8879-70749DAEB811}" srcOrd="0" destOrd="0" presId="urn:microsoft.com/office/officeart/2008/layout/VerticalCurvedList"/>
    <dgm:cxn modelId="{329919F2-3D47-486C-9C53-72CBF4D70A2A}" type="presParOf" srcId="{26261768-9A7D-4702-974E-78CD3BB69117}" destId="{9188D4B6-E656-4956-A8AA-83A2C194466C}" srcOrd="5" destOrd="0" presId="urn:microsoft.com/office/officeart/2008/layout/VerticalCurvedList"/>
    <dgm:cxn modelId="{2F1A39E1-87EC-42F1-9466-9C2E8EBCE0EF}" type="presParOf" srcId="{26261768-9A7D-4702-974E-78CD3BB69117}" destId="{0C85E3C5-B9F1-439D-B8C1-493616AFCEAD}" srcOrd="6" destOrd="0" presId="urn:microsoft.com/office/officeart/2008/layout/VerticalCurvedList"/>
    <dgm:cxn modelId="{9026A35F-7E8E-451B-B7FF-50A2996D247E}" type="presParOf" srcId="{0C85E3C5-B9F1-439D-B8C1-493616AFCEAD}" destId="{2575B13F-B61D-4362-81DD-CCF57DDA30FD}" srcOrd="0" destOrd="0" presId="urn:microsoft.com/office/officeart/2008/layout/VerticalCurvedList"/>
    <dgm:cxn modelId="{604C8A6D-42DF-4350-AB9D-5111C88A4606}" type="presParOf" srcId="{26261768-9A7D-4702-974E-78CD3BB69117}" destId="{B52B7593-4CE6-4A51-91CC-D9C7EF9EEECF}" srcOrd="7" destOrd="0" presId="urn:microsoft.com/office/officeart/2008/layout/VerticalCurvedList"/>
    <dgm:cxn modelId="{4068E2A3-A409-49CF-B2F4-4512B1EDA750}" type="presParOf" srcId="{26261768-9A7D-4702-974E-78CD3BB69117}" destId="{7E3B5EAB-8A50-4C2E-8847-66F7B0093419}" srcOrd="8" destOrd="0" presId="urn:microsoft.com/office/officeart/2008/layout/VerticalCurvedList"/>
    <dgm:cxn modelId="{0FCD776C-5BB6-46F8-84A7-0FD4FE8D8166}" type="presParOf" srcId="{7E3B5EAB-8A50-4C2E-8847-66F7B0093419}" destId="{BE931557-72CB-4A1E-9108-898E16B233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95325-3DE6-4267-B6C7-89FBF9769A64}">
      <dsp:nvSpPr>
        <dsp:cNvPr id="0" name=""/>
        <dsp:cNvSpPr/>
      </dsp:nvSpPr>
      <dsp:spPr>
        <a:xfrm>
          <a:off x="-5190969" y="-795112"/>
          <a:ext cx="6181574" cy="6181574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A7DEC-15C5-4952-8AA9-21DE4CE13A72}">
      <dsp:nvSpPr>
        <dsp:cNvPr id="0" name=""/>
        <dsp:cNvSpPr/>
      </dsp:nvSpPr>
      <dsp:spPr>
        <a:xfrm>
          <a:off x="518667" y="352982"/>
          <a:ext cx="6039474" cy="706333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652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4-bar Linkage </a:t>
          </a:r>
          <a:r>
            <a:rPr lang="ko-KR" altLang="en-US" sz="2000" kern="1200" dirty="0"/>
            <a:t>최적설계 </a:t>
          </a:r>
          <a:r>
            <a:rPr lang="en-US" altLang="ko-KR" sz="2000" kern="1200" dirty="0"/>
            <a:t>Code </a:t>
          </a:r>
          <a:r>
            <a:rPr lang="ko-KR" altLang="en-US" sz="2000" kern="1200" dirty="0"/>
            <a:t>작성</a:t>
          </a:r>
        </a:p>
      </dsp:txBody>
      <dsp:txXfrm>
        <a:off x="518667" y="352982"/>
        <a:ext cx="6039474" cy="706333"/>
      </dsp:txXfrm>
    </dsp:sp>
    <dsp:sp modelId="{6D258770-996B-4007-BC0F-EECC0B9CFEC2}">
      <dsp:nvSpPr>
        <dsp:cNvPr id="0" name=""/>
        <dsp:cNvSpPr/>
      </dsp:nvSpPr>
      <dsp:spPr>
        <a:xfrm>
          <a:off x="77209" y="264691"/>
          <a:ext cx="882916" cy="8829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788F4-3EB7-46AA-A60D-C2FFFA927357}">
      <dsp:nvSpPr>
        <dsp:cNvPr id="0" name=""/>
        <dsp:cNvSpPr/>
      </dsp:nvSpPr>
      <dsp:spPr>
        <a:xfrm>
          <a:off x="923624" y="1412666"/>
          <a:ext cx="5634517" cy="7063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652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생체역학 이해 </a:t>
          </a:r>
          <a:r>
            <a:rPr lang="en-US" altLang="ko-KR" sz="2000" kern="1200" dirty="0"/>
            <a:t>-&gt; </a:t>
          </a:r>
          <a:r>
            <a:rPr lang="ko-KR" altLang="en-US" sz="2000" kern="1200" dirty="0"/>
            <a:t>무릎 외골격 </a:t>
          </a:r>
          <a:r>
            <a:rPr lang="en-US" altLang="ko-KR" sz="2000" kern="1200" dirty="0"/>
            <a:t>Design </a:t>
          </a:r>
          <a:r>
            <a:rPr lang="ko-KR" altLang="en-US" sz="2000" kern="1200" dirty="0"/>
            <a:t>구상</a:t>
          </a:r>
        </a:p>
      </dsp:txBody>
      <dsp:txXfrm>
        <a:off x="923624" y="1412666"/>
        <a:ext cx="5634517" cy="706333"/>
      </dsp:txXfrm>
    </dsp:sp>
    <dsp:sp modelId="{D5AC2D5D-B9FC-47BB-8879-70749DAEB811}">
      <dsp:nvSpPr>
        <dsp:cNvPr id="0" name=""/>
        <dsp:cNvSpPr/>
      </dsp:nvSpPr>
      <dsp:spPr>
        <a:xfrm>
          <a:off x="482166" y="1324374"/>
          <a:ext cx="882916" cy="8829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8D4B6-E656-4956-A8AA-83A2C194466C}">
      <dsp:nvSpPr>
        <dsp:cNvPr id="0" name=""/>
        <dsp:cNvSpPr/>
      </dsp:nvSpPr>
      <dsp:spPr>
        <a:xfrm>
          <a:off x="923624" y="2472350"/>
          <a:ext cx="5634517" cy="706333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652" tIns="58420" rIns="58420" bIns="5842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설계변수 지정 및 최적 설계 </a:t>
          </a:r>
          <a:r>
            <a:rPr lang="en-US" altLang="ko-KR" sz="2300" kern="1200" dirty="0"/>
            <a:t>Code </a:t>
          </a:r>
          <a:r>
            <a:rPr lang="ko-KR" altLang="en-US" sz="2300" kern="1200" dirty="0"/>
            <a:t>적용</a:t>
          </a:r>
        </a:p>
      </dsp:txBody>
      <dsp:txXfrm>
        <a:off x="923624" y="2472350"/>
        <a:ext cx="5634517" cy="706333"/>
      </dsp:txXfrm>
    </dsp:sp>
    <dsp:sp modelId="{2575B13F-B61D-4362-81DD-CCF57DDA30FD}">
      <dsp:nvSpPr>
        <dsp:cNvPr id="0" name=""/>
        <dsp:cNvSpPr/>
      </dsp:nvSpPr>
      <dsp:spPr>
        <a:xfrm>
          <a:off x="482166" y="2384058"/>
          <a:ext cx="882916" cy="8829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B7593-4CE6-4A51-91CC-D9C7EF9EEECF}">
      <dsp:nvSpPr>
        <dsp:cNvPr id="0" name=""/>
        <dsp:cNvSpPr/>
      </dsp:nvSpPr>
      <dsp:spPr>
        <a:xfrm>
          <a:off x="518667" y="3532033"/>
          <a:ext cx="6039474" cy="706333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652" tIns="58420" rIns="58420" bIns="5842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실제</a:t>
          </a:r>
          <a:r>
            <a:rPr lang="en-US" altLang="ko-KR" sz="2300" kern="1200" dirty="0"/>
            <a:t> </a:t>
          </a:r>
          <a:r>
            <a:rPr lang="ko-KR" altLang="en-US" sz="2300" kern="1200" dirty="0"/>
            <a:t>제작 및 분석</a:t>
          </a:r>
        </a:p>
      </dsp:txBody>
      <dsp:txXfrm>
        <a:off x="518667" y="3532033"/>
        <a:ext cx="6039474" cy="706333"/>
      </dsp:txXfrm>
    </dsp:sp>
    <dsp:sp modelId="{BE931557-72CB-4A1E-9108-898E16B23316}">
      <dsp:nvSpPr>
        <dsp:cNvPr id="0" name=""/>
        <dsp:cNvSpPr/>
      </dsp:nvSpPr>
      <dsp:spPr>
        <a:xfrm>
          <a:off x="77209" y="3443742"/>
          <a:ext cx="882916" cy="8829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2020-12-17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:a16="http://schemas.microsoft.com/office/drawing/2014/main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25C8BC-95B7-4DB6-9377-E0C2F6995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36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6A805D-3663-436E-9094-3A3B19B64BA7}"/>
              </a:ext>
            </a:extLst>
          </p:cNvPr>
          <p:cNvSpPr/>
          <p:nvPr/>
        </p:nvSpPr>
        <p:spPr>
          <a:xfrm>
            <a:off x="1313234" y="0"/>
            <a:ext cx="10878766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44999-B61A-4D76-A124-162D24C648D6}"/>
              </a:ext>
            </a:extLst>
          </p:cNvPr>
          <p:cNvSpPr txBox="1"/>
          <p:nvPr/>
        </p:nvSpPr>
        <p:spPr>
          <a:xfrm>
            <a:off x="1313234" y="2898781"/>
            <a:ext cx="10878766" cy="2044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보행 </a:t>
            </a:r>
            <a:r>
              <a:rPr lang="ko-KR" altLang="en-US" sz="5400" dirty="0" err="1">
                <a:solidFill>
                  <a:schemeClr val="bg1"/>
                </a:solidFill>
              </a:rPr>
              <a:t>밸런싱</a:t>
            </a:r>
            <a:r>
              <a:rPr lang="ko-KR" altLang="en-US" sz="5400" dirty="0">
                <a:solidFill>
                  <a:schemeClr val="bg1"/>
                </a:solidFill>
              </a:rPr>
              <a:t> 증대를 위한</a:t>
            </a:r>
            <a:endParaRPr lang="en-US" altLang="ko-KR" sz="5400" dirty="0">
              <a:solidFill>
                <a:schemeClr val="bg1"/>
              </a:solidFill>
            </a:endParaRPr>
          </a:p>
          <a:p>
            <a:pPr>
              <a:lnSpc>
                <a:spcPts val="8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무릎 외골격 조인트의 최적설계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D19C72-A2A0-4596-9163-847FC3B86106}"/>
              </a:ext>
            </a:extLst>
          </p:cNvPr>
          <p:cNvCxnSpPr>
            <a:cxnSpLocks/>
          </p:cNvCxnSpPr>
          <p:nvPr/>
        </p:nvCxnSpPr>
        <p:spPr>
          <a:xfrm>
            <a:off x="6384587" y="5049679"/>
            <a:ext cx="5807413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8C5772-6A37-418F-A3AD-D1FC6827C69F}"/>
              </a:ext>
            </a:extLst>
          </p:cNvPr>
          <p:cNvSpPr txBox="1"/>
          <p:nvPr/>
        </p:nvSpPr>
        <p:spPr>
          <a:xfrm>
            <a:off x="7174964" y="5156492"/>
            <a:ext cx="337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alpha val="60000"/>
                  </a:schemeClr>
                </a:solidFill>
              </a:rPr>
              <a:t>학부연구생 </a:t>
            </a:r>
            <a:r>
              <a:rPr lang="ko-KR" altLang="en-US" sz="2800" b="1" dirty="0" err="1">
                <a:solidFill>
                  <a:schemeClr val="bg1">
                    <a:alpha val="60000"/>
                  </a:schemeClr>
                </a:solidFill>
              </a:rPr>
              <a:t>조훈호</a:t>
            </a:r>
            <a:endParaRPr lang="ko-KR" altLang="en-US" sz="2800" b="1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그래픽 6" descr="나뭇잎">
            <a:extLst>
              <a:ext uri="{FF2B5EF4-FFF2-40B4-BE49-F238E27FC236}">
                <a16:creationId xmlns:a16="http://schemas.microsoft.com/office/drawing/2014/main" id="{6CF7FAAF-4860-4EC4-B955-2CBFD177B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39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8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157496" y="1434722"/>
            <a:ext cx="5430508" cy="5164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76D22-7AFD-4DFA-9A3C-4C9665A88EB8}"/>
              </a:ext>
            </a:extLst>
          </p:cNvPr>
          <p:cNvSpPr txBox="1"/>
          <p:nvPr/>
        </p:nvSpPr>
        <p:spPr>
          <a:xfrm>
            <a:off x="5588015" y="2215438"/>
            <a:ext cx="6446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/>
              <a:t>정상인의 자율적인 행동 보조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극심한 환경 노출 多</a:t>
            </a:r>
            <a:endParaRPr lang="en-US" altLang="ko-KR" dirty="0">
              <a:solidFill>
                <a:srgbClr val="FF0000"/>
              </a:solidFill>
            </a:endParaRPr>
          </a:p>
          <a:p>
            <a:pPr algn="just"/>
            <a:endParaRPr lang="en-US" altLang="ko-KR" dirty="0">
              <a:solidFill>
                <a:srgbClr val="FF0000"/>
              </a:solidFill>
            </a:endParaRPr>
          </a:p>
          <a:p>
            <a:pPr algn="just"/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5588015" y="1507552"/>
            <a:ext cx="6446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 latinLnBrk="1"/>
            <a:r>
              <a:rPr lang="en-US" altLang="ko-KR" sz="2000" b="1" dirty="0"/>
              <a:t>Human Performance Augmentation Exoskeletons</a:t>
            </a:r>
          </a:p>
          <a:p>
            <a:pPr fontAlgn="b" latinLnBrk="1"/>
            <a:r>
              <a:rPr lang="en-US" altLang="ko-KR" sz="2000" b="1" dirty="0"/>
              <a:t>(</a:t>
            </a:r>
            <a:r>
              <a:rPr lang="ko-KR" altLang="en-US" sz="2000" b="1" dirty="0"/>
              <a:t>인체 성능 향상 외골격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의 취약점</a:t>
            </a:r>
            <a:r>
              <a:rPr lang="en-US" altLang="ko-KR" sz="2000" b="1" dirty="0"/>
              <a:t>: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5704604" y="1434722"/>
            <a:ext cx="4539063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D5C935E-37AC-4706-BE88-499D3B862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9" t="2126" r="39515"/>
          <a:stretch/>
        </p:blipFill>
        <p:spPr>
          <a:xfrm>
            <a:off x="297236" y="1828799"/>
            <a:ext cx="2050549" cy="4402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DB2AAE-F857-4794-BE34-04BE619F871C}"/>
              </a:ext>
            </a:extLst>
          </p:cNvPr>
          <p:cNvSpPr txBox="1"/>
          <p:nvPr/>
        </p:nvSpPr>
        <p:spPr>
          <a:xfrm>
            <a:off x="5619438" y="3811335"/>
            <a:ext cx="64464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" latinLnBrk="1">
              <a:lnSpc>
                <a:spcPct val="150000"/>
              </a:lnSpc>
              <a:buFontTx/>
              <a:buChar char="-"/>
            </a:pPr>
            <a:r>
              <a:rPr lang="ko-KR" altLang="en-US" dirty="0"/>
              <a:t>보행 시 충격 지속 </a:t>
            </a:r>
            <a:r>
              <a:rPr lang="en-US" altLang="ko-KR" dirty="0">
                <a:solidFill>
                  <a:srgbClr val="525252"/>
                </a:solidFill>
              </a:rPr>
              <a:t>-&gt; </a:t>
            </a:r>
            <a:r>
              <a:rPr lang="ko-KR" altLang="en-US" dirty="0">
                <a:solidFill>
                  <a:srgbClr val="525252"/>
                </a:solidFill>
              </a:rPr>
              <a:t>구조적 변형 </a:t>
            </a:r>
            <a:r>
              <a:rPr lang="en-US" altLang="ko-KR" dirty="0">
                <a:solidFill>
                  <a:srgbClr val="525252"/>
                </a:solidFill>
              </a:rPr>
              <a:t>/ </a:t>
            </a:r>
            <a:r>
              <a:rPr lang="ko-KR" altLang="en-US" dirty="0">
                <a:solidFill>
                  <a:srgbClr val="525252"/>
                </a:solidFill>
              </a:rPr>
              <a:t>손상 </a:t>
            </a:r>
            <a:r>
              <a:rPr lang="en-US" altLang="ko-KR" dirty="0">
                <a:solidFill>
                  <a:srgbClr val="525252"/>
                </a:solidFill>
              </a:rPr>
              <a:t>-&gt; </a:t>
            </a:r>
            <a:r>
              <a:rPr lang="ko-KR" altLang="en-US" dirty="0"/>
              <a:t>성능 저하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 fontAlgn="b" latinLnBrk="1">
              <a:buFontTx/>
              <a:buChar char="-"/>
            </a:pPr>
            <a:r>
              <a:rPr lang="ko-KR" altLang="en-US" dirty="0"/>
              <a:t>큰 충격</a:t>
            </a:r>
            <a:r>
              <a:rPr lang="ko-KR" altLang="en-US" dirty="0">
                <a:solidFill>
                  <a:srgbClr val="525252"/>
                </a:solidFill>
              </a:rPr>
              <a:t> </a:t>
            </a:r>
            <a:r>
              <a:rPr lang="en-US" altLang="ko-KR" dirty="0">
                <a:solidFill>
                  <a:srgbClr val="525252"/>
                </a:solidFill>
              </a:rPr>
              <a:t>-&gt; </a:t>
            </a:r>
            <a:r>
              <a:rPr lang="ko-KR" altLang="en-US" dirty="0">
                <a:solidFill>
                  <a:srgbClr val="525252"/>
                </a:solidFill>
              </a:rPr>
              <a:t>정렬 불량</a:t>
            </a:r>
            <a:r>
              <a:rPr lang="en-US" altLang="ko-KR" dirty="0">
                <a:solidFill>
                  <a:srgbClr val="525252"/>
                </a:solidFill>
              </a:rPr>
              <a:t>(Misalignment)</a:t>
            </a:r>
            <a:r>
              <a:rPr lang="ko-KR" altLang="en-US" dirty="0">
                <a:solidFill>
                  <a:srgbClr val="525252"/>
                </a:solidFill>
              </a:rPr>
              <a:t>현상 유발</a:t>
            </a:r>
            <a:endParaRPr lang="en-US" altLang="ko-KR" dirty="0">
              <a:solidFill>
                <a:srgbClr val="525252"/>
              </a:solidFill>
            </a:endParaRPr>
          </a:p>
          <a:p>
            <a:pPr fontAlgn="b" latinLnBrk="1"/>
            <a:r>
              <a:rPr lang="en-US" altLang="ko-KR" dirty="0">
                <a:solidFill>
                  <a:srgbClr val="525252"/>
                </a:solidFill>
              </a:rPr>
              <a:t>     -&gt; </a:t>
            </a:r>
            <a:r>
              <a:rPr lang="ko-KR" altLang="en-US" dirty="0">
                <a:solidFill>
                  <a:srgbClr val="525252"/>
                </a:solidFill>
              </a:rPr>
              <a:t>불편함 </a:t>
            </a:r>
            <a:r>
              <a:rPr lang="en-US" altLang="ko-KR" dirty="0">
                <a:solidFill>
                  <a:srgbClr val="525252"/>
                </a:solidFill>
              </a:rPr>
              <a:t>or </a:t>
            </a:r>
            <a:r>
              <a:rPr lang="ko-KR" altLang="en-US" dirty="0">
                <a:solidFill>
                  <a:srgbClr val="525252"/>
                </a:solidFill>
              </a:rPr>
              <a:t>관절 탈구 등의 </a:t>
            </a:r>
            <a:r>
              <a:rPr lang="ko-KR" altLang="en-US" dirty="0"/>
              <a:t>부상 초래</a:t>
            </a:r>
          </a:p>
          <a:p>
            <a:pPr algn="just"/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algn="just"/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236EC6-5B81-48B4-94AC-F2982C25ED35}"/>
              </a:ext>
            </a:extLst>
          </p:cNvPr>
          <p:cNvSpPr txBox="1"/>
          <p:nvPr/>
        </p:nvSpPr>
        <p:spPr>
          <a:xfrm>
            <a:off x="5619438" y="5492395"/>
            <a:ext cx="64464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 latinLnBrk="1"/>
            <a:r>
              <a:rPr lang="ko-KR" altLang="en-US" sz="2000" b="1" dirty="0"/>
              <a:t>외골격의 </a:t>
            </a:r>
            <a:r>
              <a:rPr lang="ko-KR" altLang="en-US" sz="2000" b="1" dirty="0" err="1"/>
              <a:t>밸런싱을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증대시킬</a:t>
            </a:r>
            <a:r>
              <a:rPr lang="ko-KR" altLang="en-US" sz="2000" b="1" dirty="0"/>
              <a:t> 필요가 있다</a:t>
            </a:r>
            <a:r>
              <a:rPr lang="en-US" altLang="ko-KR" sz="2000" b="1" dirty="0"/>
              <a:t>!</a:t>
            </a:r>
            <a:endParaRPr lang="ko-KR" altLang="en-US" sz="2000" b="1" dirty="0"/>
          </a:p>
          <a:p>
            <a:pPr algn="just"/>
            <a:endParaRPr lang="en-US" altLang="ko-K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8504B6D-AA53-44A5-A612-588D05A9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29" y="1828800"/>
            <a:ext cx="3090766" cy="44331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424120-8F10-49A0-8711-5BAE945F9116}"/>
              </a:ext>
            </a:extLst>
          </p:cNvPr>
          <p:cNvSpPr txBox="1"/>
          <p:nvPr/>
        </p:nvSpPr>
        <p:spPr>
          <a:xfrm>
            <a:off x="307664" y="6263529"/>
            <a:ext cx="367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사진 출처</a:t>
            </a:r>
            <a:r>
              <a:rPr lang="en-US" altLang="ko-KR" sz="1200" dirty="0"/>
              <a:t>: Industry Europe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9E0206-CBC2-4D04-8F82-5B2838B8BE23}"/>
              </a:ext>
            </a:extLst>
          </p:cNvPr>
          <p:cNvSpPr txBox="1"/>
          <p:nvPr/>
        </p:nvSpPr>
        <p:spPr>
          <a:xfrm>
            <a:off x="5619438" y="3411225"/>
            <a:ext cx="6446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 latinLnBrk="1"/>
            <a:r>
              <a:rPr lang="ko-KR" altLang="en-US" sz="2000" b="1" dirty="0"/>
              <a:t>무릎 외골격의 취약점</a:t>
            </a:r>
            <a:r>
              <a:rPr lang="en-US" altLang="ko-KR" sz="2000" b="1" dirty="0"/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5EFFA9-3D50-4D6F-BDC4-99D8C1AC04E1}"/>
              </a:ext>
            </a:extLst>
          </p:cNvPr>
          <p:cNvSpPr txBox="1"/>
          <p:nvPr/>
        </p:nvSpPr>
        <p:spPr>
          <a:xfrm>
            <a:off x="5738172" y="6046160"/>
            <a:ext cx="629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25252"/>
                </a:solidFill>
              </a:rPr>
              <a:t>“</a:t>
            </a:r>
            <a:r>
              <a:rPr lang="ko-KR" altLang="en-US" dirty="0">
                <a:solidFill>
                  <a:srgbClr val="525252"/>
                </a:solidFill>
              </a:rPr>
              <a:t>보행 </a:t>
            </a:r>
            <a:r>
              <a:rPr lang="ko-KR" altLang="en-US" dirty="0" err="1">
                <a:solidFill>
                  <a:srgbClr val="525252"/>
                </a:solidFill>
              </a:rPr>
              <a:t>밸런싱</a:t>
            </a:r>
            <a:r>
              <a:rPr lang="ko-KR" altLang="en-US" dirty="0">
                <a:solidFill>
                  <a:srgbClr val="525252"/>
                </a:solidFill>
              </a:rPr>
              <a:t> 증대를 위한 무릎 외골격 조인트의 </a:t>
            </a:r>
            <a:r>
              <a:rPr lang="ko-KR" altLang="en-US" dirty="0">
                <a:solidFill>
                  <a:srgbClr val="FF0000"/>
                </a:solidFill>
              </a:rPr>
              <a:t>최적설계</a:t>
            </a:r>
            <a:r>
              <a:rPr lang="en-US" altLang="ko-KR" dirty="0">
                <a:solidFill>
                  <a:srgbClr val="525252"/>
                </a:solidFill>
              </a:rPr>
              <a:t>”</a:t>
            </a:r>
            <a:endParaRPr lang="ko-KR" altLang="en-US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7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368453"/>
            <a:ext cx="4774009" cy="4961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Research Object &amp; Plan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2A0C263-8282-4971-9E86-AAC6627A1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286309"/>
              </p:ext>
            </p:extLst>
          </p:nvPr>
        </p:nvGraphicFramePr>
        <p:xfrm>
          <a:off x="5320960" y="1368454"/>
          <a:ext cx="6621658" cy="459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6F93B5A-DD5D-4DF7-ABEA-2C646578AD91}"/>
              </a:ext>
            </a:extLst>
          </p:cNvPr>
          <p:cNvSpPr txBox="1"/>
          <p:nvPr/>
        </p:nvSpPr>
        <p:spPr>
          <a:xfrm>
            <a:off x="408304" y="2105591"/>
            <a:ext cx="4456164" cy="10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200" dirty="0" err="1">
                <a:solidFill>
                  <a:schemeClr val="accent4">
                    <a:lumMod val="75000"/>
                  </a:schemeClr>
                </a:solidFill>
              </a:rPr>
              <a:t>액추에이터에</a:t>
            </a:r>
            <a:r>
              <a:rPr lang="ko-KR" altLang="en-US" sz="2200" dirty="0">
                <a:solidFill>
                  <a:schemeClr val="accent4">
                    <a:lumMod val="75000"/>
                  </a:schemeClr>
                </a:solidFill>
              </a:rPr>
              <a:t> 패시브 요소 추가</a:t>
            </a:r>
            <a:endParaRPr lang="en-US" altLang="ko-KR" sz="2200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200" dirty="0"/>
              <a:t>외골격의 구조적 수정</a:t>
            </a:r>
            <a:endParaRPr lang="en-US" altLang="ko-KR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1057A-84CF-4902-A44E-667F1D9502A5}"/>
              </a:ext>
            </a:extLst>
          </p:cNvPr>
          <p:cNvSpPr txBox="1"/>
          <p:nvPr/>
        </p:nvSpPr>
        <p:spPr>
          <a:xfrm>
            <a:off x="395974" y="1652744"/>
            <a:ext cx="464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/>
              <a:t>보행 </a:t>
            </a:r>
            <a:r>
              <a:rPr lang="ko-KR" altLang="en-US" sz="2400" b="1" dirty="0" err="1"/>
              <a:t>밸런싱을</a:t>
            </a:r>
            <a:r>
              <a:rPr lang="ko-KR" altLang="en-US" sz="2400" b="1" dirty="0"/>
              <a:t> 높일 수 있는 방법</a:t>
            </a:r>
            <a:endParaRPr lang="en-US" altLang="ko-KR" sz="24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2F46C1-9A41-42FD-B5A3-F52944D0F43E}"/>
              </a:ext>
            </a:extLst>
          </p:cNvPr>
          <p:cNvCxnSpPr>
            <a:cxnSpLocks/>
          </p:cNvCxnSpPr>
          <p:nvPr/>
        </p:nvCxnSpPr>
        <p:spPr>
          <a:xfrm>
            <a:off x="453801" y="1470055"/>
            <a:ext cx="2303914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9B6A03-4BD7-46C9-ADB3-D53BE1BD825C}"/>
              </a:ext>
            </a:extLst>
          </p:cNvPr>
          <p:cNvSpPr txBox="1"/>
          <p:nvPr/>
        </p:nvSpPr>
        <p:spPr>
          <a:xfrm>
            <a:off x="420634" y="4356019"/>
            <a:ext cx="445616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/>
              <a:t>외골격의 </a:t>
            </a:r>
            <a:r>
              <a:rPr lang="ko-KR" altLang="en-US" dirty="0" err="1"/>
              <a:t>기구학</a:t>
            </a:r>
            <a:r>
              <a:rPr lang="ko-KR" altLang="en-US" dirty="0"/>
              <a:t> </a:t>
            </a:r>
            <a:r>
              <a:rPr lang="ko-KR" altLang="en-US" dirty="0" err="1"/>
              <a:t>매커니즘</a:t>
            </a:r>
            <a:r>
              <a:rPr lang="ko-KR" altLang="en-US" dirty="0"/>
              <a:t> 이해</a:t>
            </a:r>
            <a:endParaRPr lang="en-US" altLang="ko-KR" dirty="0"/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/>
              <a:t>무릎 외골격의 생체역학적 원리 이해</a:t>
            </a:r>
            <a:endParaRPr lang="en-US" altLang="ko-KR" dirty="0"/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D915C-0135-49BD-B65B-848F02787518}"/>
              </a:ext>
            </a:extLst>
          </p:cNvPr>
          <p:cNvSpPr txBox="1"/>
          <p:nvPr/>
        </p:nvSpPr>
        <p:spPr>
          <a:xfrm>
            <a:off x="408304" y="3903172"/>
            <a:ext cx="464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/>
              <a:t>구조적 수정을 위해 필요한 지식</a:t>
            </a:r>
            <a:endParaRPr lang="en-US" altLang="ko-KR" sz="2400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11471D2-2843-4AA5-BF85-1083FC657EBE}"/>
              </a:ext>
            </a:extLst>
          </p:cNvPr>
          <p:cNvCxnSpPr>
            <a:cxnSpLocks/>
          </p:cNvCxnSpPr>
          <p:nvPr/>
        </p:nvCxnSpPr>
        <p:spPr>
          <a:xfrm>
            <a:off x="466131" y="3720483"/>
            <a:ext cx="2303914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0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824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Kinematic Analysis(Rigid-Bar Model)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A12125-E5E0-494A-8958-06A73B5BCD28}"/>
              </a:ext>
            </a:extLst>
          </p:cNvPr>
          <p:cNvSpPr/>
          <p:nvPr/>
        </p:nvSpPr>
        <p:spPr>
          <a:xfrm>
            <a:off x="378460" y="1253766"/>
            <a:ext cx="3501570" cy="2358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2DC38-4600-4F7F-9BC1-9054593C7E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13" y="1384343"/>
            <a:ext cx="3120000" cy="23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8643FE-5B13-438E-8824-DA968BA920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18" y="1642652"/>
            <a:ext cx="3238636" cy="177448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BF90CD-01BF-4B9F-9946-C20E9CB44B24}"/>
              </a:ext>
            </a:extLst>
          </p:cNvPr>
          <p:cNvSpPr txBox="1"/>
          <p:nvPr/>
        </p:nvSpPr>
        <p:spPr>
          <a:xfrm>
            <a:off x="831081" y="1261694"/>
            <a:ext cx="2595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Gait Trajectory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0D38A-E5D2-4537-A674-928AE592DF33}"/>
              </a:ext>
            </a:extLst>
          </p:cNvPr>
          <p:cNvSpPr txBox="1"/>
          <p:nvPr/>
        </p:nvSpPr>
        <p:spPr>
          <a:xfrm>
            <a:off x="4774193" y="1055241"/>
            <a:ext cx="230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1. 4-bar RRRR linkage-1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A10FE89-803D-4F0E-9BC3-D1D2B82AF4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23" y="1382047"/>
            <a:ext cx="3120000" cy="23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B542E1-8B88-4473-A246-B56FFFC1D4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8" y="4302002"/>
            <a:ext cx="3120000" cy="23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AD38B73-8DC7-4832-BD1D-FCCCB5DD99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13" y="4314801"/>
            <a:ext cx="3120000" cy="23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8038F47-DDD2-4633-9739-2AFDDC7F1D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23" y="4302002"/>
            <a:ext cx="3120000" cy="234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61529E-23D7-4C76-BE53-82A1C7B4CED2}"/>
              </a:ext>
            </a:extLst>
          </p:cNvPr>
          <p:cNvSpPr txBox="1"/>
          <p:nvPr/>
        </p:nvSpPr>
        <p:spPr>
          <a:xfrm>
            <a:off x="8322275" y="1009787"/>
            <a:ext cx="245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2. 4-bar RRRR linkage-2</a:t>
            </a:r>
          </a:p>
          <a:p>
            <a:pPr algn="just"/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(1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의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End-effector 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위치 변형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57871-D5E4-4C55-99F2-991DB1758CAA}"/>
              </a:ext>
            </a:extLst>
          </p:cNvPr>
          <p:cNvSpPr txBox="1"/>
          <p:nvPr/>
        </p:nvSpPr>
        <p:spPr>
          <a:xfrm>
            <a:off x="1036912" y="3957124"/>
            <a:ext cx="2202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3. 4-bar RRRP linkage-1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9F69F6-8196-4319-9421-845D5D9D610C}"/>
              </a:ext>
            </a:extLst>
          </p:cNvPr>
          <p:cNvSpPr txBox="1"/>
          <p:nvPr/>
        </p:nvSpPr>
        <p:spPr>
          <a:xfrm>
            <a:off x="4896608" y="3956322"/>
            <a:ext cx="218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4</a:t>
            </a:r>
            <a:r>
              <a:rPr lang="en-US" altLang="ko-KR" sz="1400" dirty="0"/>
              <a:t>. 4-bar RRRP linkage-2</a:t>
            </a:r>
          </a:p>
          <a:p>
            <a:pPr algn="just"/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(3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의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 Joint 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각도 변형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2922DE-D37F-4266-BAB6-30C2B2463634}"/>
              </a:ext>
            </a:extLst>
          </p:cNvPr>
          <p:cNvSpPr txBox="1"/>
          <p:nvPr/>
        </p:nvSpPr>
        <p:spPr>
          <a:xfrm>
            <a:off x="8619220" y="3994225"/>
            <a:ext cx="1865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5. 6-bar Watt linkage</a:t>
            </a:r>
          </a:p>
        </p:txBody>
      </p:sp>
    </p:spTree>
    <p:extLst>
      <p:ext uri="{BB962C8B-B14F-4D97-AF65-F5344CB8AC3E}">
        <p14:creationId xmlns:p14="http://schemas.microsoft.com/office/powerpoint/2010/main" val="352578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4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SBM(Spring-connected Block Model) Design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CF3202-5988-4D0B-B700-5256764B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88" y="1834445"/>
            <a:ext cx="3819330" cy="37547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8FFCB5-AA7E-4152-8221-6BA9B314D5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07" y="4261263"/>
            <a:ext cx="4787075" cy="23935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C4CFA4-9DC4-410C-A4CC-E065045EB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07" y="1399968"/>
            <a:ext cx="4787075" cy="239353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4D34B06-3035-48DA-A68F-89605C6DA0E7}"/>
              </a:ext>
            </a:extLst>
          </p:cNvPr>
          <p:cNvSpPr txBox="1"/>
          <p:nvPr/>
        </p:nvSpPr>
        <p:spPr>
          <a:xfrm>
            <a:off x="6981036" y="1269163"/>
            <a:ext cx="3765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>
                <a:solidFill>
                  <a:schemeClr val="accent4">
                    <a:lumMod val="75000"/>
                  </a:schemeClr>
                </a:solidFill>
              </a:rPr>
              <a:t>4-bar RRRR Linkage</a:t>
            </a:r>
            <a:r>
              <a:rPr lang="ko-KR" altLang="en-US" sz="1100" dirty="0">
                <a:solidFill>
                  <a:schemeClr val="accent4">
                    <a:lumMod val="75000"/>
                  </a:schemeClr>
                </a:solidFill>
              </a:rPr>
              <a:t>의 </a:t>
            </a:r>
            <a:r>
              <a:rPr lang="en-US" altLang="ko-KR" sz="1100" dirty="0">
                <a:solidFill>
                  <a:schemeClr val="accent4">
                    <a:lumMod val="75000"/>
                  </a:schemeClr>
                </a:solidFill>
              </a:rPr>
              <a:t>Closed loop path</a:t>
            </a:r>
            <a:r>
              <a:rPr lang="ko-KR" altLang="en-US" sz="1100" dirty="0">
                <a:solidFill>
                  <a:schemeClr val="accent4">
                    <a:lumMod val="75000"/>
                  </a:schemeClr>
                </a:solidFill>
              </a:rPr>
              <a:t>에 대한 최적설계</a:t>
            </a:r>
            <a:endParaRPr lang="en-US" altLang="ko-KR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B5C156-610B-4C41-B50A-D7E58A424491}"/>
              </a:ext>
            </a:extLst>
          </p:cNvPr>
          <p:cNvSpPr txBox="1"/>
          <p:nvPr/>
        </p:nvSpPr>
        <p:spPr>
          <a:xfrm>
            <a:off x="7032883" y="4082334"/>
            <a:ext cx="3661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>
                <a:solidFill>
                  <a:schemeClr val="accent4">
                    <a:lumMod val="75000"/>
                  </a:schemeClr>
                </a:solidFill>
              </a:rPr>
              <a:t>4-bar RRRP Linkage</a:t>
            </a:r>
            <a:r>
              <a:rPr lang="ko-KR" altLang="en-US" sz="1100" dirty="0">
                <a:solidFill>
                  <a:schemeClr val="accent4">
                    <a:lumMod val="75000"/>
                  </a:schemeClr>
                </a:solidFill>
              </a:rPr>
              <a:t>의 </a:t>
            </a:r>
            <a:r>
              <a:rPr lang="en-US" altLang="ko-KR" sz="1100" dirty="0">
                <a:solidFill>
                  <a:schemeClr val="accent4">
                    <a:lumMod val="75000"/>
                  </a:schemeClr>
                </a:solidFill>
              </a:rPr>
              <a:t>Open loop path</a:t>
            </a:r>
            <a:r>
              <a:rPr lang="ko-KR" altLang="en-US" sz="1100" dirty="0">
                <a:solidFill>
                  <a:schemeClr val="accent4">
                    <a:lumMod val="75000"/>
                  </a:schemeClr>
                </a:solidFill>
              </a:rPr>
              <a:t>에 대한 최적설계</a:t>
            </a:r>
            <a:endParaRPr lang="en-US" altLang="ko-KR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22DA08-3479-4C21-AEEE-1F58363EDB6F}"/>
              </a:ext>
            </a:extLst>
          </p:cNvPr>
          <p:cNvSpPr txBox="1"/>
          <p:nvPr/>
        </p:nvSpPr>
        <p:spPr>
          <a:xfrm>
            <a:off x="1544427" y="1917403"/>
            <a:ext cx="3410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</a:rPr>
              <a:t>본 연구에서 사용한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</a:rPr>
              <a:t>3by3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</a:rPr>
              <a:t>SBM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</a:rPr>
              <a:t>의 초기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</a:rPr>
              <a:t>Topology </a:t>
            </a:r>
          </a:p>
        </p:txBody>
      </p:sp>
    </p:spTree>
    <p:extLst>
      <p:ext uri="{BB962C8B-B14F-4D97-AF65-F5344CB8AC3E}">
        <p14:creationId xmlns:p14="http://schemas.microsoft.com/office/powerpoint/2010/main" val="196450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BCC18D-15D6-4765-8145-181B9EDE033A}"/>
              </a:ext>
            </a:extLst>
          </p:cNvPr>
          <p:cNvSpPr/>
          <p:nvPr/>
        </p:nvSpPr>
        <p:spPr>
          <a:xfrm>
            <a:off x="378460" y="1246053"/>
            <a:ext cx="11518167" cy="540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3510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</a:rPr>
              <a:t>Work Schedule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77DA600-3B34-4576-91A6-8CEC2B790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61149"/>
              </p:ext>
            </p:extLst>
          </p:nvPr>
        </p:nvGraphicFramePr>
        <p:xfrm>
          <a:off x="4267156" y="1809745"/>
          <a:ext cx="7546384" cy="4552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3298">
                  <a:extLst>
                    <a:ext uri="{9D8B030D-6E8A-4147-A177-3AD203B41FA5}">
                      <a16:colId xmlns:a16="http://schemas.microsoft.com/office/drawing/2014/main" val="1537389764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1559733401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3118819899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3684544467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1315085110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552931507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1513866869"/>
                    </a:ext>
                  </a:extLst>
                </a:gridCol>
                <a:gridCol w="943298">
                  <a:extLst>
                    <a:ext uri="{9D8B030D-6E8A-4147-A177-3AD203B41FA5}">
                      <a16:colId xmlns:a16="http://schemas.microsoft.com/office/drawing/2014/main" val="4247150976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58455"/>
                  </a:ext>
                </a:extLst>
              </a:tr>
              <a:tr h="45529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118998"/>
                  </a:ext>
                </a:extLst>
              </a:tr>
              <a:tr h="45529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3938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9711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2452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68567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9086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5291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522948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028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153D589-9E5F-4D01-B14E-E8F6DE661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16331"/>
              </p:ext>
            </p:extLst>
          </p:nvPr>
        </p:nvGraphicFramePr>
        <p:xfrm>
          <a:off x="578216" y="1809749"/>
          <a:ext cx="3688940" cy="45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940">
                  <a:extLst>
                    <a:ext uri="{9D8B030D-6E8A-4147-A177-3AD203B41FA5}">
                      <a16:colId xmlns:a16="http://schemas.microsoft.com/office/drawing/2014/main" val="2397298473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76319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Exoskeleton </a:t>
                      </a:r>
                      <a:r>
                        <a:rPr lang="ko-KR" altLang="en-US" dirty="0"/>
                        <a:t>문제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9075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Wearable Robot Study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49581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기구학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Study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5249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기구학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Analysis </a:t>
                      </a:r>
                      <a:r>
                        <a:rPr lang="ko-KR" altLang="en-US" dirty="0"/>
                        <a:t>코드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313658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SBM </a:t>
                      </a:r>
                      <a:r>
                        <a:rPr lang="ko-KR" altLang="en-US" dirty="0"/>
                        <a:t>코드 분석 및 예제 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3465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생체역학 </a:t>
                      </a:r>
                      <a:r>
                        <a:rPr lang="en-US" altLang="ko-KR" dirty="0"/>
                        <a:t>Study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0190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설계 문제 정의 및 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3652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Exoskeleton Prototype 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201412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검증 및 연구 마무리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3678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956D3BA-59F5-42FA-BC32-74B58E797C4E}"/>
              </a:ext>
            </a:extLst>
          </p:cNvPr>
          <p:cNvSpPr txBox="1"/>
          <p:nvPr/>
        </p:nvSpPr>
        <p:spPr>
          <a:xfrm>
            <a:off x="7591425" y="1398591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 시점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AB1CB-F98B-45D4-AACC-C856F6C74EB8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5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92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79D038-0D20-4E4C-9512-E80D62B31392}"/>
              </a:ext>
            </a:extLst>
          </p:cNvPr>
          <p:cNvSpPr/>
          <p:nvPr/>
        </p:nvSpPr>
        <p:spPr>
          <a:xfrm>
            <a:off x="487050" y="459556"/>
            <a:ext cx="11217897" cy="5938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1B78E-D4DE-46BD-90F5-09BF3EC5BF15}"/>
              </a:ext>
            </a:extLst>
          </p:cNvPr>
          <p:cNvSpPr txBox="1"/>
          <p:nvPr/>
        </p:nvSpPr>
        <p:spPr>
          <a:xfrm>
            <a:off x="3768279" y="2921168"/>
            <a:ext cx="4655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</a:rPr>
              <a:t>감사합니다 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5F8112C1-514E-4093-913A-C021DE95F80B}"/>
              </a:ext>
            </a:extLst>
          </p:cNvPr>
          <p:cNvSpPr/>
          <p:nvPr/>
        </p:nvSpPr>
        <p:spPr>
          <a:xfrm>
            <a:off x="0" y="0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4AC7A1D0-7CC6-4878-89EE-3F659223762C}"/>
              </a:ext>
            </a:extLst>
          </p:cNvPr>
          <p:cNvSpPr/>
          <p:nvPr/>
        </p:nvSpPr>
        <p:spPr>
          <a:xfrm rot="10800000">
            <a:off x="9382812" y="4048811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4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70551111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5397A2"/>
      </a:accent1>
      <a:accent2>
        <a:srgbClr val="014E6A"/>
      </a:accent2>
      <a:accent3>
        <a:srgbClr val="EDA762"/>
      </a:accent3>
      <a:accent4>
        <a:srgbClr val="8D7F76"/>
      </a:accent4>
      <a:accent5>
        <a:srgbClr val="ADADAD"/>
      </a:accent5>
      <a:accent6>
        <a:srgbClr val="E1D5CE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4375</TotalTime>
  <Words>290</Words>
  <Application>Microsoft Office PowerPoint</Application>
  <PresentationFormat>와이드스크린</PresentationFormat>
  <Paragraphs>63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Wingdings</vt:lpstr>
      <vt:lpstr>맑은 고딕</vt:lpstr>
      <vt:lpstr>나눔스퀘어라운드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Hunho Cho</cp:lastModifiedBy>
  <cp:revision>161</cp:revision>
  <dcterms:created xsi:type="dcterms:W3CDTF">2015-01-21T11:35:38Z</dcterms:created>
  <dcterms:modified xsi:type="dcterms:W3CDTF">2020-12-18T02:13:32Z</dcterms:modified>
</cp:coreProperties>
</file>